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19"/>
  </p:notesMasterIdLst>
  <p:sldIdLst>
    <p:sldId id="256" r:id="rId2"/>
    <p:sldId id="257" r:id="rId3"/>
    <p:sldId id="264" r:id="rId4"/>
    <p:sldId id="263" r:id="rId5"/>
    <p:sldId id="260" r:id="rId6"/>
    <p:sldId id="265" r:id="rId7"/>
    <p:sldId id="266" r:id="rId8"/>
    <p:sldId id="268" r:id="rId9"/>
    <p:sldId id="270" r:id="rId10"/>
    <p:sldId id="271" r:id="rId11"/>
    <p:sldId id="272" r:id="rId12"/>
    <p:sldId id="273" r:id="rId13"/>
    <p:sldId id="274" r:id="rId14"/>
    <p:sldId id="275" r:id="rId15"/>
    <p:sldId id="277" r:id="rId16"/>
    <p:sldId id="279" r:id="rId17"/>
    <p:sldId id="28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335"/>
    <p:restoredTop sz="86448"/>
  </p:normalViewPr>
  <p:slideViewPr>
    <p:cSldViewPr snapToGrid="0" snapToObjects="1">
      <p:cViewPr varScale="1">
        <p:scale>
          <a:sx n="45" d="100"/>
          <a:sy n="45" d="100"/>
        </p:scale>
        <p:origin x="192" y="9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tiff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EBB491-9C30-CF4E-A551-1345E6AA51FD}" type="datetimeFigureOut">
              <a:rPr lang="en-US" smtClean="0"/>
              <a:t>3/24/18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9AE113-6839-CB45-A7C7-46CCC7EC2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39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AE113-6839-CB45-A7C7-46CCC7EC21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96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9AE113-6839-CB45-A7C7-46CCC7EC21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878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3/24/18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81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ABC COMPANY PRODUCTION DATABASE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RHYS HULBERT</a:t>
            </a:r>
          </a:p>
          <a:p>
            <a:r>
              <a:rPr lang="en-US" dirty="0"/>
              <a:t>SNHU IT 420</a:t>
            </a:r>
          </a:p>
        </p:txBody>
      </p:sp>
    </p:spTree>
    <p:extLst>
      <p:ext uri="{BB962C8B-B14F-4D97-AF65-F5344CB8AC3E}">
        <p14:creationId xmlns:p14="http://schemas.microsoft.com/office/powerpoint/2010/main" val="1012234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992" y="707475"/>
            <a:ext cx="3157577" cy="1312001"/>
          </a:xfrm>
        </p:spPr>
        <p:txBody>
          <a:bodyPr anchor="t">
            <a:normAutofit/>
          </a:bodyPr>
          <a:lstStyle/>
          <a:p>
            <a:r>
              <a:rPr lang="en-US" sz="2800" dirty="0"/>
              <a:t>Log In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554138" y="2273608"/>
            <a:ext cx="3159432" cy="3940925"/>
          </a:xfrm>
        </p:spPr>
        <p:txBody>
          <a:bodyPr>
            <a:normAutofit/>
          </a:bodyPr>
          <a:lstStyle/>
          <a:p>
            <a:r>
              <a:rPr lang="en-US" dirty="0"/>
              <a:t>Users will log in using their server access credentials for authentication.</a:t>
            </a:r>
          </a:p>
          <a:p>
            <a:r>
              <a:rPr lang="en-US" dirty="0"/>
              <a:t>Users must be added to the program access table to have access to the program. Else, they will be denied.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384" y="406401"/>
            <a:ext cx="57469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780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8659" y="707475"/>
            <a:ext cx="3157577" cy="1312001"/>
          </a:xfrm>
        </p:spPr>
        <p:txBody>
          <a:bodyPr anchor="t">
            <a:normAutofit/>
          </a:bodyPr>
          <a:lstStyle/>
          <a:p>
            <a:r>
              <a:rPr lang="en-US" sz="2800" dirty="0"/>
              <a:t>User Portal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724405" y="2019476"/>
            <a:ext cx="3989164" cy="3940925"/>
          </a:xfrm>
        </p:spPr>
        <p:txBody>
          <a:bodyPr>
            <a:normAutofit fontScale="92500"/>
          </a:bodyPr>
          <a:lstStyle/>
          <a:p>
            <a:r>
              <a:rPr lang="en-US" dirty="0"/>
              <a:t>Users will have their own portal to perform the functions they need.</a:t>
            </a:r>
          </a:p>
          <a:p>
            <a:r>
              <a:rPr lang="en-US" dirty="0"/>
              <a:t>The user portal will be identified by red coloring to separate from the manager portal.</a:t>
            </a:r>
          </a:p>
          <a:p>
            <a:r>
              <a:rPr lang="en-US" dirty="0"/>
              <a:t>The distinction between the two occurs in the programming to test admin access level and directs the user to the accurate portal without a separate login screen.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62" y="385741"/>
            <a:ext cx="4798110" cy="518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3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8659" y="707475"/>
            <a:ext cx="3157577" cy="1312001"/>
          </a:xfrm>
        </p:spPr>
        <p:txBody>
          <a:bodyPr anchor="t">
            <a:normAutofit/>
          </a:bodyPr>
          <a:lstStyle/>
          <a:p>
            <a:r>
              <a:rPr lang="en-US" sz="2800" dirty="0"/>
              <a:t>User Portal Continued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724405" y="2019476"/>
            <a:ext cx="3989164" cy="3940925"/>
          </a:xfrm>
        </p:spPr>
        <p:txBody>
          <a:bodyPr>
            <a:normAutofit/>
          </a:bodyPr>
          <a:lstStyle/>
          <a:p>
            <a:r>
              <a:rPr lang="en-US" dirty="0"/>
              <a:t>The user portal will allow the user to perform three functions.</a:t>
            </a:r>
          </a:p>
          <a:p>
            <a:r>
              <a:rPr lang="en-US" dirty="0"/>
              <a:t>Task form, edit request form and review form for all entered data.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62" y="385741"/>
            <a:ext cx="4798110" cy="518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66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8659" y="707475"/>
            <a:ext cx="3157577" cy="1312001"/>
          </a:xfrm>
        </p:spPr>
        <p:txBody>
          <a:bodyPr anchor="t">
            <a:normAutofit/>
          </a:bodyPr>
          <a:lstStyle/>
          <a:p>
            <a:r>
              <a:rPr lang="en-US" sz="2800" dirty="0"/>
              <a:t>Task entry form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724405" y="2019476"/>
            <a:ext cx="3989164" cy="3940925"/>
          </a:xfrm>
        </p:spPr>
        <p:txBody>
          <a:bodyPr>
            <a:normAutofit/>
          </a:bodyPr>
          <a:lstStyle/>
          <a:p>
            <a:r>
              <a:rPr lang="en-US" dirty="0"/>
              <a:t>This form is the main user function which is to enter all production data into the database for manager review.</a:t>
            </a:r>
          </a:p>
          <a:p>
            <a:r>
              <a:rPr lang="en-US" dirty="0"/>
              <a:t>This form allows users to select each element and enter in the date of completion of each task and submit.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357" y="389466"/>
            <a:ext cx="4242194" cy="524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3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99333BA-1CB5-294F-990B-82C58D728203}"/>
              </a:ext>
            </a:extLst>
          </p:cNvPr>
          <p:cNvSpPr txBox="1">
            <a:spLocks/>
          </p:cNvSpPr>
          <p:nvPr/>
        </p:nvSpPr>
        <p:spPr>
          <a:xfrm>
            <a:off x="6724405" y="2019476"/>
            <a:ext cx="3989164" cy="3940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Users will be able to select up to two separate reasons for the changes that need to be made.</a:t>
            </a:r>
          </a:p>
          <a:p>
            <a:r>
              <a:rPr lang="en-US" dirty="0"/>
              <a:t>This will display for managers to see why the changes are made and avoid users wasting time sending emails for managers to have another step in the process.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A0C60C-6E8F-A444-97A4-B69ED6937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026" y="707475"/>
            <a:ext cx="5073860" cy="46397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8659" y="707475"/>
            <a:ext cx="3157577" cy="1312001"/>
          </a:xfrm>
        </p:spPr>
        <p:txBody>
          <a:bodyPr anchor="t">
            <a:normAutofit/>
          </a:bodyPr>
          <a:lstStyle/>
          <a:p>
            <a:r>
              <a:rPr lang="en-US" sz="2800" dirty="0"/>
              <a:t>Edit request form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864" y="707475"/>
            <a:ext cx="5116412" cy="4838524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726618" y="2019476"/>
            <a:ext cx="3989164" cy="3940925"/>
          </a:xfrm>
        </p:spPr>
        <p:txBody>
          <a:bodyPr>
            <a:normAutofit/>
          </a:bodyPr>
          <a:lstStyle/>
          <a:p>
            <a:r>
              <a:rPr lang="en-US" dirty="0"/>
              <a:t>Users had requested a means of editing entered data or a way to request the edits. This form allows users to select the row in the database that needs editing.</a:t>
            </a:r>
          </a:p>
          <a:p>
            <a:r>
              <a:rPr lang="en-US" dirty="0"/>
              <a:t>The user fills the form with the correct data to submit to managers for approval or rejection of the changes.</a:t>
            </a:r>
          </a:p>
        </p:txBody>
      </p:sp>
    </p:spTree>
    <p:extLst>
      <p:ext uri="{BB962C8B-B14F-4D97-AF65-F5344CB8AC3E}">
        <p14:creationId xmlns:p14="http://schemas.microsoft.com/office/powerpoint/2010/main" val="122646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xit" presetSubtype="10" fill="hold" grpId="1" nodeType="after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" dur="3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500"/>
                            </p:stCondLst>
                            <p:childTnLst>
                              <p:par>
                                <p:cTn id="16" presetID="3" presetClass="exit" presetSubtype="10" fill="hold" grpId="1" nodeType="after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" dur="3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3000"/>
                            </p:stCondLst>
                            <p:childTnLst>
                              <p:par>
                                <p:cTn id="20" presetID="3" presetClass="exit" presetSubtype="1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8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uiExpand="1" build="p"/>
      <p:bldP spid="9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8659" y="707475"/>
            <a:ext cx="3157577" cy="1312001"/>
          </a:xfrm>
        </p:spPr>
        <p:txBody>
          <a:bodyPr anchor="t">
            <a:normAutofit/>
          </a:bodyPr>
          <a:lstStyle/>
          <a:p>
            <a:r>
              <a:rPr lang="en-US" sz="2800" dirty="0"/>
              <a:t>User Entry review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724405" y="2019476"/>
            <a:ext cx="3989164" cy="3940925"/>
          </a:xfrm>
        </p:spPr>
        <p:txBody>
          <a:bodyPr>
            <a:normAutofit/>
          </a:bodyPr>
          <a:lstStyle/>
          <a:p>
            <a:r>
              <a:rPr lang="en-US" dirty="0"/>
              <a:t>Users will also have a feature that allows them to see all of the data they have entered into the database.</a:t>
            </a:r>
          </a:p>
          <a:p>
            <a:r>
              <a:rPr lang="en-US" dirty="0"/>
              <a:t>The list sorts from mot recent to oldest in the list, making it easy to review entries for missing items, duplicates, errors, etc.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870" y="1088144"/>
            <a:ext cx="5658274" cy="358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02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0">
        <p:random/>
      </p:transition>
    </mc:Choice>
    <mc:Fallback>
      <p:transition spd="slow" advClick="0" advTm="2000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 possibilities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Manager portal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Combining all options into one dashboard or all manager pages into one page using tabs.</a:t>
            </a:r>
          </a:p>
          <a:p>
            <a:r>
              <a:rPr lang="en-US" dirty="0"/>
              <a:t>Auto-delete from </a:t>
            </a:r>
            <a:r>
              <a:rPr lang="en-US" dirty="0" err="1"/>
              <a:t>mEditList</a:t>
            </a:r>
            <a:r>
              <a:rPr lang="en-US" dirty="0"/>
              <a:t> on edit approvals.</a:t>
            </a:r>
          </a:p>
          <a:p>
            <a:r>
              <a:rPr lang="en-US" dirty="0"/>
              <a:t>Change the data review page to a data dashboard that shows quick overview numbers for current week/month.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User Portal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Combined task entry page with data review list or a form that adds to a list and a submit form that will submit whole list at once.</a:t>
            </a:r>
          </a:p>
          <a:p>
            <a:r>
              <a:rPr lang="en-US" dirty="0"/>
              <a:t>Delete request form to delete duplicates, etc.</a:t>
            </a:r>
          </a:p>
          <a:p>
            <a:r>
              <a:rPr lang="en-US" dirty="0"/>
              <a:t>Limited self-edit options such as date changes or count changes which will show up in a user edit report for managers.</a:t>
            </a:r>
          </a:p>
        </p:txBody>
      </p:sp>
    </p:spTree>
    <p:extLst>
      <p:ext uri="{BB962C8B-B14F-4D97-AF65-F5344CB8AC3E}">
        <p14:creationId xmlns:p14="http://schemas.microsoft.com/office/powerpoint/2010/main" val="688611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0">
        <p:random/>
      </p:transition>
    </mc:Choice>
    <mc:Fallback>
      <p:transition spd="slow" advClick="0" advTm="5000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 possibilities Continued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Single page application rather than multiple pages.</a:t>
            </a:r>
          </a:p>
          <a:p>
            <a:r>
              <a:rPr lang="en-US" dirty="0"/>
              <a:t>Custom functions per user </a:t>
            </a:r>
            <a:r>
              <a:rPr lang="mr-IN" dirty="0"/>
              <a:t>–</a:t>
            </a:r>
            <a:r>
              <a:rPr lang="en-US" dirty="0"/>
              <a:t> manager access with task entry form.</a:t>
            </a:r>
          </a:p>
          <a:p>
            <a:r>
              <a:rPr lang="en-US" dirty="0"/>
              <a:t>Static navigation bar to jump between screens and replace dashboard.</a:t>
            </a:r>
          </a:p>
          <a:p>
            <a:r>
              <a:rPr lang="en-US" dirty="0"/>
              <a:t>IT Ticket feature to report issues.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Programming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AngularJS, Java, JavaScript languages.</a:t>
            </a:r>
          </a:p>
          <a:p>
            <a:r>
              <a:rPr lang="en-US" dirty="0"/>
              <a:t>Switch cases to combine functions into fewer files.</a:t>
            </a:r>
          </a:p>
          <a:p>
            <a:r>
              <a:rPr lang="en-US" dirty="0"/>
              <a:t>Injection prevention coding.</a:t>
            </a:r>
          </a:p>
          <a:p>
            <a:r>
              <a:rPr lang="en-US" dirty="0"/>
              <a:t>Redesigned code to minimize inline programming in the GUI files.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085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0">
        <p:random/>
      </p:transition>
    </mc:Choice>
    <mc:Fallback>
      <p:transition spd="slow" advClick="0" advTm="5000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584" y="338666"/>
            <a:ext cx="4966883" cy="55495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992" y="707475"/>
            <a:ext cx="3157577" cy="1312001"/>
          </a:xfrm>
        </p:spPr>
        <p:txBody>
          <a:bodyPr anchor="t">
            <a:normAutofit/>
          </a:bodyPr>
          <a:lstStyle/>
          <a:p>
            <a:r>
              <a:rPr lang="en-US" sz="2800" dirty="0"/>
              <a:t>Log In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554138" y="2273608"/>
            <a:ext cx="3159432" cy="3940925"/>
          </a:xfrm>
        </p:spPr>
        <p:txBody>
          <a:bodyPr>
            <a:normAutofit/>
          </a:bodyPr>
          <a:lstStyle/>
          <a:p>
            <a:r>
              <a:rPr lang="en-US" dirty="0"/>
              <a:t>Users will log in using their server access credentials for authentication.</a:t>
            </a:r>
          </a:p>
          <a:p>
            <a:r>
              <a:rPr lang="en-US" dirty="0"/>
              <a:t>Users must be added to the program access table to have access to the program. Else, they will be denied.</a:t>
            </a:r>
          </a:p>
        </p:txBody>
      </p:sp>
    </p:spTree>
    <p:extLst>
      <p:ext uri="{BB962C8B-B14F-4D97-AF65-F5344CB8AC3E}">
        <p14:creationId xmlns:p14="http://schemas.microsoft.com/office/powerpoint/2010/main" val="2220197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9" grpI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7153" y="484720"/>
            <a:ext cx="4788659" cy="50100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Manager Dashboard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/>
              <a:t>Users with manager access will be routed to the manager portal; distinct from the user portal by blue coloring.</a:t>
            </a:r>
          </a:p>
          <a:p>
            <a:r>
              <a:rPr lang="en-US" dirty="0"/>
              <a:t>Managers will see their functions available on the main dashboard, “Admin”, “Edit Requests” and “Database Reports”.</a:t>
            </a:r>
          </a:p>
        </p:txBody>
      </p:sp>
    </p:spTree>
    <p:extLst>
      <p:ext uri="{BB962C8B-B14F-4D97-AF65-F5344CB8AC3E}">
        <p14:creationId xmlns:p14="http://schemas.microsoft.com/office/powerpoint/2010/main" val="138021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" presetClass="exit" presetSubtype="10" fill="hold" grpId="1" nodeType="click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8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" presetClass="exit" presetSubtype="10" fill="hold" grpId="1" nodeType="click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3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9" grpId="1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Admin Dashboard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/>
              <a:t>This dashboard will provide managers with the capability of managing users for the program.</a:t>
            </a:r>
          </a:p>
          <a:p>
            <a:r>
              <a:rPr lang="en-US" dirty="0"/>
              <a:t>Users need both server access and user access for the program. Managers will ensure users are added for use.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982" y="383534"/>
            <a:ext cx="5037943" cy="503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03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xit" presetSubtype="1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6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xit" presetSubtype="1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1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9" grpI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Add User Function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/>
              <a:t>Managers will be able to add users to the program access list.</a:t>
            </a:r>
          </a:p>
          <a:p>
            <a:r>
              <a:rPr lang="en-US" dirty="0"/>
              <a:t>Here they are prompted to set the user department, name, a username, and select the access that should be granted.</a:t>
            </a:r>
          </a:p>
          <a:p>
            <a:r>
              <a:rPr lang="en-US" dirty="0"/>
              <a:t>Note: Usernames must be unique or an error will display.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137" y="389466"/>
            <a:ext cx="4588186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87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xit" presetSubtype="0" fill="hold" grpId="1" nodeType="click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xit" presetSubtype="0" fill="hold" grpId="1" nodeType="click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xit" presetSubtype="0" fill="hold" grpId="1" nodeType="click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9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/>
              <a:t>Edit User </a:t>
            </a:r>
            <a:r>
              <a:rPr lang="en-US" dirty="0"/>
              <a:t>Function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/>
              <a:t>Managers will be able to change settings for users such as name, username (must match server username) and access levels.</a:t>
            </a:r>
          </a:p>
          <a:p>
            <a:r>
              <a:rPr lang="en-US" dirty="0"/>
              <a:t>Managers do not have a data entry form for recording production.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881" y="325366"/>
            <a:ext cx="4328386" cy="532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06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0" presetClass="exit" presetSubtype="0" fill="hold" grpId="1" nodeType="click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edge">
                                      <p:cBhvr>
                                        <p:cTn id="4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0" presetClass="exit" presetSubtype="0" fill="hold" grpId="1" nodeType="click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edge">
                                      <p:cBhvr>
                                        <p:cTn id="47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9" grpI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Delete User Function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/>
              <a:t>Managers will also be able to delete user access within the application.</a:t>
            </a:r>
          </a:p>
          <a:p>
            <a:r>
              <a:rPr lang="en-US" dirty="0"/>
              <a:t>Removing access directly from the application will allow an extra security measure for termination of employees as IT Security may take time to revoke server access.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793" y="592667"/>
            <a:ext cx="5641836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491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xit" presetSubtype="0" accel="100000" fill="hold" grpId="1" nodeType="clickEffect">
                                  <p:stCondLst>
                                    <p:cond delay="10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xit" presetSubtype="0" accel="100000" fill="hold" grpId="1" nodeType="clickEffect">
                                  <p:stCondLst>
                                    <p:cond delay="10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P spid="9" grpI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E4D2055-C5C6-4642-9EE8-58195DD29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0458" y="399792"/>
            <a:ext cx="4400875" cy="5066553"/>
          </a:xfrm>
          <a:prstGeom prst="rect">
            <a:avLst/>
          </a:prstGeom>
        </p:spPr>
      </p:pic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4D248111-4624-5749-ABD4-C60A29E95E1F}"/>
              </a:ext>
            </a:extLst>
          </p:cNvPr>
          <p:cNvSpPr txBox="1">
            <a:spLocks/>
          </p:cNvSpPr>
          <p:nvPr/>
        </p:nvSpPr>
        <p:spPr>
          <a:xfrm>
            <a:off x="1451580" y="2015731"/>
            <a:ext cx="4172212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Managers will select the item in the list to edit and approve, or simply delete from the request table to deny.</a:t>
            </a:r>
          </a:p>
          <a:p>
            <a:r>
              <a:rPr lang="en-US" dirty="0"/>
              <a:t>This is a manual form and managers will duplicate what is displayed in the drop down into the form which has the correct information. It replaces the row in the </a:t>
            </a:r>
            <a:r>
              <a:rPr lang="en-US" dirty="0" err="1"/>
              <a:t>completedTask</a:t>
            </a:r>
            <a:r>
              <a:rPr lang="en-US" dirty="0"/>
              <a:t> table.</a:t>
            </a:r>
          </a:p>
          <a:p>
            <a:r>
              <a:rPr lang="en-US" dirty="0"/>
              <a:t>Unfortunately, once approved, managers will need to manually delete entry until a fix is applied to auto-delete.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Entry edit Review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51580" y="2015731"/>
            <a:ext cx="4172212" cy="345061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Managers will have the ability to review edit requests sent by users to review and approve or deny.</a:t>
            </a:r>
          </a:p>
          <a:p>
            <a:r>
              <a:rPr lang="en-US" dirty="0"/>
              <a:t>In the back end, users that request the edits will be inserting a row for editing into a table </a:t>
            </a:r>
            <a:r>
              <a:rPr lang="en-US" dirty="0" err="1"/>
              <a:t>mEditList</a:t>
            </a:r>
            <a:r>
              <a:rPr lang="en-US" dirty="0"/>
              <a:t> with a column designed specifically for use in the drop down display.</a:t>
            </a:r>
          </a:p>
          <a:p>
            <a:r>
              <a:rPr lang="en-US" dirty="0"/>
              <a:t>The displayed results from an array string which shows the correct data to be entered.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333" y="286406"/>
            <a:ext cx="4690533" cy="550479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0DC327-2280-A44C-BA82-1BEDBC983BEA}"/>
              </a:ext>
            </a:extLst>
          </p:cNvPr>
          <p:cNvSpPr txBox="1"/>
          <p:nvPr/>
        </p:nvSpPr>
        <p:spPr>
          <a:xfrm>
            <a:off x="8143875" y="-474345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 fontScale="25000" lnSpcReduction="20000"/>
          </a:bodyPr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19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repeatCount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500"/>
                            </p:stCondLst>
                            <p:childTnLst>
                              <p:par>
                                <p:cTn id="21" presetID="9" presetClass="exit" presetSubtype="0" repeatCount="0" fill="hold" grpId="0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6000"/>
                            </p:stCondLst>
                            <p:childTnLst>
                              <p:par>
                                <p:cTn id="25" presetID="9" presetClass="exit" presetSubtype="0" repeatCount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500"/>
                            </p:stCondLst>
                            <p:childTnLst>
                              <p:par>
                                <p:cTn id="29" presetID="3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0"/>
                            </p:stCondLst>
                            <p:childTnLst>
                              <p:par>
                                <p:cTn id="38" presetID="3" presetClass="exit" presetSubtype="10" fill="hold" grpId="2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P spid="5" grpId="2"/>
      <p:bldP spid="9" grpId="0" uiExpand="1" build="p"/>
      <p:bldP spid="9" grpId="1" uiExpand="1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Data Review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Managers will be able to see a table of all of the data entered into the </a:t>
            </a:r>
            <a:r>
              <a:rPr lang="en-US" dirty="0" err="1"/>
              <a:t>completedTask</a:t>
            </a:r>
            <a:r>
              <a:rPr lang="en-US" dirty="0"/>
              <a:t> table.</a:t>
            </a:r>
          </a:p>
          <a:p>
            <a:r>
              <a:rPr lang="en-US" dirty="0"/>
              <a:t>This display does not limit the amount of rows that can be displayed or narrow the data to a set day range.</a:t>
            </a:r>
          </a:p>
          <a:p>
            <a:r>
              <a:rPr lang="en-US" dirty="0"/>
              <a:t>Managers at ABC Company can alternatively use the company query software to retrieve this data and customize the parameters.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667" y="338666"/>
            <a:ext cx="5503333" cy="550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446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t">
        <a:normAutofit fontScale="85000" lnSpcReduction="20000"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227</TotalTime>
  <Words>991</Words>
  <Application>Microsoft Macintosh PowerPoint</Application>
  <PresentationFormat>Widescreen</PresentationFormat>
  <Paragraphs>76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Gill Sans MT</vt:lpstr>
      <vt:lpstr>Mangal</vt:lpstr>
      <vt:lpstr>Gallery</vt:lpstr>
      <vt:lpstr>ABC COMPANY PRODUCTION DATABASE</vt:lpstr>
      <vt:lpstr>Log In</vt:lpstr>
      <vt:lpstr>Manager Dashboard</vt:lpstr>
      <vt:lpstr>Admin Dashboard</vt:lpstr>
      <vt:lpstr>Add User Function</vt:lpstr>
      <vt:lpstr>Edit User Function</vt:lpstr>
      <vt:lpstr>Delete User Function</vt:lpstr>
      <vt:lpstr>Entry edit Review</vt:lpstr>
      <vt:lpstr>Data Review</vt:lpstr>
      <vt:lpstr>Log In</vt:lpstr>
      <vt:lpstr>User Portal</vt:lpstr>
      <vt:lpstr>User Portal Continued </vt:lpstr>
      <vt:lpstr>Task entry form</vt:lpstr>
      <vt:lpstr>Edit request form</vt:lpstr>
      <vt:lpstr>User Entry review </vt:lpstr>
      <vt:lpstr>Future enhancement possibilities</vt:lpstr>
      <vt:lpstr>Future enhancement possibilities Continued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Hulbert, Rhys</dc:creator>
  <cp:lastModifiedBy>Hulbert, Rhys</cp:lastModifiedBy>
  <cp:revision>33</cp:revision>
  <dcterms:created xsi:type="dcterms:W3CDTF">2017-08-20T15:03:38Z</dcterms:created>
  <dcterms:modified xsi:type="dcterms:W3CDTF">2018-03-24T20:22:15Z</dcterms:modified>
</cp:coreProperties>
</file>

<file path=docProps/thumbnail.jpeg>
</file>